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77" r:id="rId2"/>
    <p:sldId id="312" r:id="rId3"/>
    <p:sldId id="335" r:id="rId4"/>
    <p:sldId id="341" r:id="rId5"/>
    <p:sldId id="337" r:id="rId6"/>
    <p:sldId id="338" r:id="rId7"/>
    <p:sldId id="342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Arial Rounded MT Bold" panose="020F0704030504030204" pitchFamily="34" charset="0"/>
      <p:regular r:id="rId12"/>
    </p:embeddedFont>
    <p:embeddedFont>
      <p:font typeface="Segoe UI Black" panose="020B0A02040204020203" pitchFamily="34" charset="0"/>
      <p:bold r:id="rId13"/>
      <p:boldItalic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459"/>
    <a:srgbClr val="EDE2D8"/>
    <a:srgbClr val="ABA198"/>
    <a:srgbClr val="404931"/>
    <a:srgbClr val="A1978D"/>
    <a:srgbClr val="AEA69D"/>
    <a:srgbClr val="FCF9F6"/>
    <a:srgbClr val="FCFCF0"/>
    <a:srgbClr val="6E8568"/>
    <a:srgbClr val="9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ptmon.com/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pptmon.com/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12" Type="http://schemas.openxmlformats.org/officeDocument/2006/relationships/hyperlink" Target="http://www.pptmon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10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s://pptmon.com/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pptmon.com/" TargetMode="External"/><Relationship Id="rId3" Type="http://schemas.openxmlformats.org/officeDocument/2006/relationships/image" Target="../media/image19.svg"/><Relationship Id="rId7" Type="http://schemas.openxmlformats.org/officeDocument/2006/relationships/image" Target="../media/image10.png"/><Relationship Id="rId12" Type="http://schemas.openxmlformats.org/officeDocument/2006/relationships/hyperlink" Target="http://www.pptmon.com/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hyperlink" Target="https://pptmon.com/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2.sv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hyperlink" Target="http://www.pptmon.com/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pptmon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pptmon.com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pptmon.com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hyperlink" Target="http://www.pptmon.com/" TargetMode="Externa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pptmon.com/" TargetMode="External"/><Relationship Id="rId3" Type="http://schemas.openxmlformats.org/officeDocument/2006/relationships/image" Target="../media/image19.svg"/><Relationship Id="rId7" Type="http://schemas.openxmlformats.org/officeDocument/2006/relationships/image" Target="../media/image9.png"/><Relationship Id="rId12" Type="http://schemas.openxmlformats.org/officeDocument/2006/relationships/hyperlink" Target="http://www.pptmon.com/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hyperlink" Target="https://pptmon.com/" TargetMode="External"/><Relationship Id="rId5" Type="http://schemas.openxmlformats.org/officeDocument/2006/relationships/image" Target="../media/image21.svg"/><Relationship Id="rId10" Type="http://schemas.openxmlformats.org/officeDocument/2006/relationships/image" Target="../media/image12.sv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566909CF-BD17-439D-9F0A-03A88162D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53" b="40844"/>
          <a:stretch/>
        </p:blipFill>
        <p:spPr>
          <a:xfrm>
            <a:off x="0" y="5892049"/>
            <a:ext cx="3367946" cy="96595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B27CC83D-790E-42E5-A7FB-45091678E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43" r="14185"/>
          <a:stretch/>
        </p:blipFill>
        <p:spPr>
          <a:xfrm>
            <a:off x="8625671" y="0"/>
            <a:ext cx="3566329" cy="77152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021C1B6-0028-4F2F-A506-C75EE76D0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55" b="38507"/>
          <a:stretch/>
        </p:blipFill>
        <p:spPr>
          <a:xfrm>
            <a:off x="0" y="5866103"/>
            <a:ext cx="3174894" cy="991897"/>
          </a:xfrm>
          <a:prstGeom prst="rect">
            <a:avLst/>
          </a:prstGeom>
        </p:spPr>
      </p:pic>
      <p:pic>
        <p:nvPicPr>
          <p:cNvPr id="94" name="그래픽 93">
            <a:extLst>
              <a:ext uri="{FF2B5EF4-FFF2-40B4-BE49-F238E27FC236}">
                <a16:creationId xmlns:a16="http://schemas.microsoft.com/office/drawing/2014/main" id="{65003749-965F-4986-823F-54A5BBD1A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343" r="12879"/>
          <a:stretch/>
        </p:blipFill>
        <p:spPr>
          <a:xfrm>
            <a:off x="8928099" y="0"/>
            <a:ext cx="3263901" cy="67193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9A3EBD3-2ADB-4636-B6F1-6855FE677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391" t="41843"/>
          <a:stretch/>
        </p:blipFill>
        <p:spPr>
          <a:xfrm>
            <a:off x="0" y="-1"/>
            <a:ext cx="544964" cy="559485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C9AD5A7A-35F1-48F1-BC2D-E0B5CE71D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7587" b="46999"/>
          <a:stretch/>
        </p:blipFill>
        <p:spPr>
          <a:xfrm>
            <a:off x="10771187" y="6348121"/>
            <a:ext cx="1420813" cy="5098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AAE77A-C44A-4F33-9DA4-AD652F20293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238"/>
            <a:ext cx="518690" cy="10396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C807A6-50A0-4738-A1C3-6481E72008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621" y="5626100"/>
            <a:ext cx="729471" cy="12271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4C269E7-900F-4639-8AB3-FAB6FD8AC7D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9119">
            <a:off x="9937578" y="113788"/>
            <a:ext cx="403795" cy="6170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3DF26-D6F6-401A-B4E7-AEEDF7E17CA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9489">
            <a:off x="8314995" y="3860989"/>
            <a:ext cx="761960" cy="20288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A0D52E-68EB-41D4-BBAB-EE1F8056A78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0511" flipH="1">
            <a:off x="3115046" y="3860990"/>
            <a:ext cx="761960" cy="2028886"/>
          </a:xfrm>
          <a:prstGeom prst="rect">
            <a:avLst/>
          </a:prstGeom>
        </p:spPr>
      </p:pic>
      <p:pic>
        <p:nvPicPr>
          <p:cNvPr id="35" name="Graphic 3">
            <a:hlinkClick r:id="rId12"/>
            <a:extLst>
              <a:ext uri="{FF2B5EF4-FFF2-40B4-BE49-F238E27FC236}">
                <a16:creationId xmlns:a16="http://schemas.microsoft.com/office/drawing/2014/main" id="{AA83BFB1-BA0E-4D8B-9B7B-111AB2D25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6" name="TextBox 35">
            <a:hlinkClick r:id="rId15"/>
            <a:extLst>
              <a:ext uri="{FF2B5EF4-FFF2-40B4-BE49-F238E27FC236}">
                <a16:creationId xmlns:a16="http://schemas.microsoft.com/office/drawing/2014/main" id="{3557CD83-8CD0-4CF2-AAA9-3CB65FBF70C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E71AE173-2684-4F34-95CF-ABBACC869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205" r="-1" b="38507"/>
          <a:stretch/>
        </p:blipFill>
        <p:spPr>
          <a:xfrm flipV="1">
            <a:off x="0" y="-1"/>
            <a:ext cx="2539894" cy="99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79DBAD-4468-469D-88BE-75553B7652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379" y="5376692"/>
            <a:ext cx="739008" cy="1481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B7CD4F-1824-4F8F-88BA-F16F896793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3659" y="5398606"/>
            <a:ext cx="548084" cy="1459394"/>
          </a:xfrm>
          <a:prstGeom prst="rect">
            <a:avLst/>
          </a:prstGeom>
        </p:spPr>
      </p:pic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B1C32802-3B97-46D3-A1D6-F699C842DA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Graphic 3">
            <a:hlinkClick r:id="rId6"/>
            <a:extLst>
              <a:ext uri="{FF2B5EF4-FFF2-40B4-BE49-F238E27FC236}">
                <a16:creationId xmlns:a16="http://schemas.microsoft.com/office/drawing/2014/main" id="{6532CC63-E981-4B76-B78F-93EA9FEECF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9"/>
            <a:extLst>
              <a:ext uri="{FF2B5EF4-FFF2-40B4-BE49-F238E27FC236}">
                <a16:creationId xmlns:a16="http://schemas.microsoft.com/office/drawing/2014/main" id="{E238AFE1-2301-43F8-BD3C-F3F530D843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3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FCD897FE-0577-4616-ABAE-B04BE1EB18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58343" r="22709"/>
          <a:stretch/>
        </p:blipFill>
        <p:spPr>
          <a:xfrm flipH="1">
            <a:off x="0" y="0"/>
            <a:ext cx="2895601" cy="671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9923AC-76AA-4F53-9739-62D13626B1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630" y="5376692"/>
            <a:ext cx="569481" cy="14813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E12514-7861-4C59-AAD0-A7584A5375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43916" y="5376692"/>
            <a:ext cx="548084" cy="1481308"/>
          </a:xfrm>
          <a:prstGeom prst="rect">
            <a:avLst/>
          </a:prstGeom>
        </p:spPr>
      </p:pic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CBBD45B3-A76E-456E-B018-12991EF2EC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6"/>
            <a:extLst>
              <a:ext uri="{FF2B5EF4-FFF2-40B4-BE49-F238E27FC236}">
                <a16:creationId xmlns:a16="http://schemas.microsoft.com/office/drawing/2014/main" id="{3DAA0F95-783F-41D4-8E4C-E8916358B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9"/>
            <a:extLst>
              <a:ext uri="{FF2B5EF4-FFF2-40B4-BE49-F238E27FC236}">
                <a16:creationId xmlns:a16="http://schemas.microsoft.com/office/drawing/2014/main" id="{0D834CB5-5EE0-40DB-B99C-C664840E1DC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1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B2103D11-9021-4033-B5FB-CDA1D6823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391" t="41843"/>
          <a:stretch/>
        </p:blipFill>
        <p:spPr>
          <a:xfrm flipH="1">
            <a:off x="11647036" y="-1"/>
            <a:ext cx="544964" cy="5594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76C77E-49C0-4293-922F-8D333D8220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199" cy="953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8FE91F-6336-4A6C-8915-1426889FC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9025" y="5376692"/>
            <a:ext cx="952975" cy="1481308"/>
          </a:xfrm>
          <a:prstGeom prst="rect">
            <a:avLst/>
          </a:prstGeom>
        </p:spPr>
      </p:pic>
      <p:sp>
        <p:nvSpPr>
          <p:cNvPr id="19" name="그림 개체 틀 8">
            <a:extLst>
              <a:ext uri="{FF2B5EF4-FFF2-40B4-BE49-F238E27FC236}">
                <a16:creationId xmlns:a16="http://schemas.microsoft.com/office/drawing/2014/main" id="{FC86DE22-5321-4952-B347-73D98FC6CEA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0" name="Graphic 3">
            <a:hlinkClick r:id="rId6"/>
            <a:extLst>
              <a:ext uri="{FF2B5EF4-FFF2-40B4-BE49-F238E27FC236}">
                <a16:creationId xmlns:a16="http://schemas.microsoft.com/office/drawing/2014/main" id="{C78769C6-C3AF-4870-857F-76A7816E1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9"/>
            <a:extLst>
              <a:ext uri="{FF2B5EF4-FFF2-40B4-BE49-F238E27FC236}">
                <a16:creationId xmlns:a16="http://schemas.microsoft.com/office/drawing/2014/main" id="{1FBF932B-166D-4142-A1FC-2D20F405B18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61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356A8792-B1EF-45B3-B741-A6309D8EE2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43" r="14185"/>
          <a:stretch/>
        </p:blipFill>
        <p:spPr>
          <a:xfrm>
            <a:off x="10019915" y="1"/>
            <a:ext cx="2172085" cy="4699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7B67B0F5-6CEF-445C-9012-F8D65FA4F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343" r="12879"/>
          <a:stretch/>
        </p:blipFill>
        <p:spPr>
          <a:xfrm>
            <a:off x="10204110" y="1"/>
            <a:ext cx="1987890" cy="409244"/>
          </a:xfrm>
          <a:prstGeom prst="rect">
            <a:avLst/>
          </a:prstGeom>
        </p:spPr>
      </p:pic>
      <p:pic>
        <p:nvPicPr>
          <p:cNvPr id="9" name="Graphic 3">
            <a:hlinkClick r:id="rId6"/>
            <a:extLst>
              <a:ext uri="{FF2B5EF4-FFF2-40B4-BE49-F238E27FC236}">
                <a16:creationId xmlns:a16="http://schemas.microsoft.com/office/drawing/2014/main" id="{239ED3CD-F17F-4FF4-A848-E77E3277C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9"/>
            <a:extLst>
              <a:ext uri="{FF2B5EF4-FFF2-40B4-BE49-F238E27FC236}">
                <a16:creationId xmlns:a16="http://schemas.microsoft.com/office/drawing/2014/main" id="{6E6669F2-B3BC-4477-A46D-91DC636B6CC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54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30C28E3-AB22-4309-8130-915825DD7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C2AB4374-3E9F-4A9D-A5EF-252167DB9F5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5A22E041-2E64-402D-BC86-862533239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05B4CE0-E844-40F4-A57F-9ED46B3AD0F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3B6B55DE-2D36-4749-B499-FB2526262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0" t="50000" r="25125" b="43"/>
          <a:stretch/>
        </p:blipFill>
        <p:spPr>
          <a:xfrm>
            <a:off x="10121901" y="0"/>
            <a:ext cx="2070100" cy="770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0C1D820-E7A8-40E8-86E1-C479E39A1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927" t="43" r="-10" b="39297"/>
          <a:stretch/>
        </p:blipFill>
        <p:spPr>
          <a:xfrm>
            <a:off x="0" y="5922300"/>
            <a:ext cx="2047945" cy="9357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0E75A565-548A-4CA3-AC6C-EBA90D600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653" b="40844"/>
          <a:stretch/>
        </p:blipFill>
        <p:spPr>
          <a:xfrm flipH="1">
            <a:off x="10332218" y="6324601"/>
            <a:ext cx="1859782" cy="5334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B13EE3A-81E3-4BC4-B722-D8927897C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7143" r="14185"/>
          <a:stretch/>
        </p:blipFill>
        <p:spPr>
          <a:xfrm flipH="1">
            <a:off x="0" y="1"/>
            <a:ext cx="2348200" cy="5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486B1B-BED0-4646-A5F0-4C659E5068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5841" y="-75561"/>
            <a:ext cx="739199" cy="9531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AC0660-D044-4587-9BB1-529C172B6C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45" y="6108936"/>
            <a:ext cx="490221" cy="749064"/>
          </a:xfrm>
          <a:prstGeom prst="rect">
            <a:avLst/>
          </a:prstGeom>
        </p:spPr>
      </p:pic>
      <p:pic>
        <p:nvPicPr>
          <p:cNvPr id="20" name="Graphic 3">
            <a:hlinkClick r:id="rId8"/>
            <a:extLst>
              <a:ext uri="{FF2B5EF4-FFF2-40B4-BE49-F238E27FC236}">
                <a16:creationId xmlns:a16="http://schemas.microsoft.com/office/drawing/2014/main" id="{3B2827D9-0E7D-473F-B51C-86FB288670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11"/>
            <a:extLst>
              <a:ext uri="{FF2B5EF4-FFF2-40B4-BE49-F238E27FC236}">
                <a16:creationId xmlns:a16="http://schemas.microsoft.com/office/drawing/2014/main" id="{94ADE178-EA81-45C1-A943-F4F3F0AB28B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4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39DD0D8-DA9D-47ED-A14D-38AEBB8EB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205" r="-1" b="38507"/>
          <a:stretch/>
        </p:blipFill>
        <p:spPr>
          <a:xfrm flipV="1">
            <a:off x="0" y="-1"/>
            <a:ext cx="2539894" cy="99189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1246EA3-10FE-41A8-BE7A-E92631DA5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58343" r="22709"/>
          <a:stretch/>
        </p:blipFill>
        <p:spPr>
          <a:xfrm>
            <a:off x="9296399" y="0"/>
            <a:ext cx="2895601" cy="671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FBD80-958F-4194-9C46-8CADE2DEF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601" y="5746282"/>
            <a:ext cx="632444" cy="11117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32F835-24A5-46FE-AE13-FF0BC4B891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67"/>
            <a:ext cx="668235" cy="1038707"/>
          </a:xfrm>
          <a:prstGeom prst="rect">
            <a:avLst/>
          </a:prstGeom>
        </p:spPr>
      </p:pic>
      <p:pic>
        <p:nvPicPr>
          <p:cNvPr id="20" name="Graphic 3">
            <a:hlinkClick r:id="rId6"/>
            <a:extLst>
              <a:ext uri="{FF2B5EF4-FFF2-40B4-BE49-F238E27FC236}">
                <a16:creationId xmlns:a16="http://schemas.microsoft.com/office/drawing/2014/main" id="{1FC9B736-6CF3-40F8-B9A5-462CC6598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9"/>
            <a:extLst>
              <a:ext uri="{FF2B5EF4-FFF2-40B4-BE49-F238E27FC236}">
                <a16:creationId xmlns:a16="http://schemas.microsoft.com/office/drawing/2014/main" id="{4DEB3C1A-B488-461B-8D00-76EEC72F258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58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D63F3A25-9BDA-453C-A0A2-8F0F4929B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53" b="40844"/>
          <a:stretch/>
        </p:blipFill>
        <p:spPr>
          <a:xfrm>
            <a:off x="0" y="5892049"/>
            <a:ext cx="3367946" cy="96595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68F1F02-8EF6-4BD5-AE49-999E6811A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55" b="38507"/>
          <a:stretch/>
        </p:blipFill>
        <p:spPr>
          <a:xfrm>
            <a:off x="0" y="5866103"/>
            <a:ext cx="3174894" cy="99189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1E83CCB-3DC5-43CD-8C01-C91D547BB6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43" r="21519"/>
          <a:stretch/>
        </p:blipFill>
        <p:spPr>
          <a:xfrm flipV="1">
            <a:off x="8930471" y="6086474"/>
            <a:ext cx="3261529" cy="77152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6CC965E-6595-4D82-BF07-1A110B16F6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343" r="12879"/>
          <a:stretch/>
        </p:blipFill>
        <p:spPr>
          <a:xfrm flipV="1">
            <a:off x="8928099" y="6186066"/>
            <a:ext cx="3263901" cy="671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103C1-FF8B-4F6D-8572-2E0364F10D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8276"/>
            <a:ext cx="548640" cy="10997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8A2885-0486-4DA6-B0B0-CB868B1D6B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6004313"/>
            <a:ext cx="506931" cy="852780"/>
          </a:xfrm>
          <a:prstGeom prst="rect">
            <a:avLst/>
          </a:prstGeom>
        </p:spPr>
      </p:pic>
      <p:pic>
        <p:nvPicPr>
          <p:cNvPr id="19" name="Graphic 3">
            <a:hlinkClick r:id="rId8"/>
            <a:extLst>
              <a:ext uri="{FF2B5EF4-FFF2-40B4-BE49-F238E27FC236}">
                <a16:creationId xmlns:a16="http://schemas.microsoft.com/office/drawing/2014/main" id="{2D67107C-53C2-44EC-8C0F-B8F37286C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0" name="TextBox 19">
            <a:hlinkClick r:id="rId11"/>
            <a:extLst>
              <a:ext uri="{FF2B5EF4-FFF2-40B4-BE49-F238E27FC236}">
                <a16:creationId xmlns:a16="http://schemas.microsoft.com/office/drawing/2014/main" id="{9658F44F-4E54-477E-9DB1-20A7159FADF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3F10CCA7-90F2-4E32-8A19-FB6C41105C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38912" y="2145526"/>
            <a:ext cx="4015082" cy="173741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5458C45E-DA93-446F-977C-1FA602FA0B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05266" y="2145526"/>
            <a:ext cx="4015082" cy="173741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A6E52C62-404E-4553-8054-AC177FB97C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33" b="61454"/>
          <a:stretch/>
        </p:blipFill>
        <p:spPr>
          <a:xfrm>
            <a:off x="0" y="6164989"/>
            <a:ext cx="2171700" cy="693011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BC21C7A-5227-4208-80BC-25C7E4ADF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106" b="40653"/>
          <a:stretch/>
        </p:blipFill>
        <p:spPr>
          <a:xfrm rot="10800000" flipH="1">
            <a:off x="9702800" y="-1"/>
            <a:ext cx="2489200" cy="577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CD2C57-34C0-4DE5-902F-CBB563772C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07081" y="5784781"/>
            <a:ext cx="412593" cy="1073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750B90-7ED1-4838-A042-C278EF0F304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" y="5784782"/>
            <a:ext cx="403053" cy="1073217"/>
          </a:xfrm>
          <a:prstGeom prst="rect">
            <a:avLst/>
          </a:prstGeom>
        </p:spPr>
      </p:pic>
      <p:pic>
        <p:nvPicPr>
          <p:cNvPr id="14" name="Graphic 3">
            <a:hlinkClick r:id="rId8"/>
            <a:extLst>
              <a:ext uri="{FF2B5EF4-FFF2-40B4-BE49-F238E27FC236}">
                <a16:creationId xmlns:a16="http://schemas.microsoft.com/office/drawing/2014/main" id="{04BD257E-F3F5-4E8D-9B3E-80AE72666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11"/>
            <a:extLst>
              <a:ext uri="{FF2B5EF4-FFF2-40B4-BE49-F238E27FC236}">
                <a16:creationId xmlns:a16="http://schemas.microsoft.com/office/drawing/2014/main" id="{6B243150-6B0A-480C-AE25-1EA94831B10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83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00F1E50-2550-4B54-9A67-C76D717B5F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1312" y="750522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01228D2-9BD8-4837-AB55-C741855A6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43" r="14185"/>
          <a:stretch/>
        </p:blipFill>
        <p:spPr>
          <a:xfrm>
            <a:off x="8625671" y="0"/>
            <a:ext cx="3566329" cy="77152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0A29B0-0B5A-45BE-AD89-9F7DA1E40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343" r="12879"/>
          <a:stretch/>
        </p:blipFill>
        <p:spPr>
          <a:xfrm>
            <a:off x="8928099" y="0"/>
            <a:ext cx="3263901" cy="671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C0DAE7-E3C9-4169-8403-05F6069534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688" y="5376692"/>
            <a:ext cx="548084" cy="1481308"/>
          </a:xfrm>
          <a:prstGeom prst="rect">
            <a:avLst/>
          </a:prstGeom>
        </p:spPr>
      </p:pic>
      <p:pic>
        <p:nvPicPr>
          <p:cNvPr id="13" name="Graphic 3">
            <a:hlinkClick r:id="rId7"/>
            <a:extLst>
              <a:ext uri="{FF2B5EF4-FFF2-40B4-BE49-F238E27FC236}">
                <a16:creationId xmlns:a16="http://schemas.microsoft.com/office/drawing/2014/main" id="{EBCB44B1-624E-4233-A48D-96B47CBBD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4" name="TextBox 13">
            <a:hlinkClick r:id="rId10"/>
            <a:extLst>
              <a:ext uri="{FF2B5EF4-FFF2-40B4-BE49-F238E27FC236}">
                <a16:creationId xmlns:a16="http://schemas.microsoft.com/office/drawing/2014/main" id="{4B71A936-817E-49E1-96BB-55DB2600903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11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DA82223-3B25-4F9E-9453-D9B466379C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4C17F1F8-F302-4CCE-86EB-6D4CA49108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64003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78428BE0-6354-449E-BF40-849EC49A5F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3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400E6C0-7339-4698-8E1B-79116D1A3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205" r="-1" b="38507"/>
          <a:stretch/>
        </p:blipFill>
        <p:spPr>
          <a:xfrm flipH="1">
            <a:off x="9652106" y="5866103"/>
            <a:ext cx="2539894" cy="99189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16C3603-EF8B-40D4-A858-1DE689755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58343" r="22709"/>
          <a:stretch/>
        </p:blipFill>
        <p:spPr>
          <a:xfrm flipH="1" flipV="1">
            <a:off x="0" y="6186065"/>
            <a:ext cx="2895601" cy="6719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C11E2E-5473-49E8-B969-2D7D246084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991728"/>
            <a:ext cx="529389" cy="8662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F1A696-7A7F-4530-AC60-89A55D002B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73256" y="6152663"/>
            <a:ext cx="418744" cy="704429"/>
          </a:xfrm>
          <a:prstGeom prst="rect">
            <a:avLst/>
          </a:prstGeom>
        </p:spPr>
      </p:pic>
      <p:pic>
        <p:nvPicPr>
          <p:cNvPr id="23" name="Graphic 3">
            <a:hlinkClick r:id="rId6"/>
            <a:extLst>
              <a:ext uri="{FF2B5EF4-FFF2-40B4-BE49-F238E27FC236}">
                <a16:creationId xmlns:a16="http://schemas.microsoft.com/office/drawing/2014/main" id="{A05B9F09-6088-4B5F-A684-B3C923A10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94A0AFAB-FD8A-4CF8-9606-CE23F14A6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39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5E62AF2-C73B-44CE-9B8C-64A45BC57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53" b="40844"/>
          <a:stretch/>
        </p:blipFill>
        <p:spPr>
          <a:xfrm>
            <a:off x="0" y="5892049"/>
            <a:ext cx="3367946" cy="96595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A1482A4-3510-4183-9FE0-403D1310C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43" r="14185"/>
          <a:stretch/>
        </p:blipFill>
        <p:spPr>
          <a:xfrm>
            <a:off x="8625671" y="0"/>
            <a:ext cx="3566329" cy="77152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ACBF167-E652-431E-A473-C09871F41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255" b="38507"/>
          <a:stretch/>
        </p:blipFill>
        <p:spPr>
          <a:xfrm>
            <a:off x="0" y="5866103"/>
            <a:ext cx="3174894" cy="9918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553087E-B66F-41D4-A9F0-F940F488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343" r="12879"/>
          <a:stretch/>
        </p:blipFill>
        <p:spPr>
          <a:xfrm>
            <a:off x="8928099" y="0"/>
            <a:ext cx="3263901" cy="67193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19C4076-029C-4BAB-A828-2DA768793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391" t="41843"/>
          <a:stretch/>
        </p:blipFill>
        <p:spPr>
          <a:xfrm>
            <a:off x="0" y="-1"/>
            <a:ext cx="544964" cy="55948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554EF7A-040B-4D1D-94EA-2C5F769DD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7587" b="46999"/>
          <a:stretch/>
        </p:blipFill>
        <p:spPr>
          <a:xfrm>
            <a:off x="10771187" y="6348121"/>
            <a:ext cx="1420813" cy="5098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DE66EF-7D47-4273-AE1E-B4AE026F02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49300" y="4922534"/>
            <a:ext cx="842700" cy="14813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32BC7A-ED8D-4549-B898-20DEE6D528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476" y="5376692"/>
            <a:ext cx="952975" cy="1481308"/>
          </a:xfrm>
          <a:prstGeom prst="rect">
            <a:avLst/>
          </a:prstGeom>
        </p:spPr>
      </p:pic>
      <p:pic>
        <p:nvPicPr>
          <p:cNvPr id="26" name="Graphic 3">
            <a:hlinkClick r:id="rId10"/>
            <a:extLst>
              <a:ext uri="{FF2B5EF4-FFF2-40B4-BE49-F238E27FC236}">
                <a16:creationId xmlns:a16="http://schemas.microsoft.com/office/drawing/2014/main" id="{C831926D-2F43-493E-AB38-9135F11A9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13"/>
            <a:extLst>
              <a:ext uri="{FF2B5EF4-FFF2-40B4-BE49-F238E27FC236}">
                <a16:creationId xmlns:a16="http://schemas.microsoft.com/office/drawing/2014/main" id="{C30C8292-565C-43A4-B7DD-7C817B64FE2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5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BEED275B-9BD8-49D4-A892-00AAA2A4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33" b="61454"/>
          <a:stretch/>
        </p:blipFill>
        <p:spPr>
          <a:xfrm>
            <a:off x="0" y="6164989"/>
            <a:ext cx="2171700" cy="693011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6C6EAC7-70C9-4C42-BD63-4EC7DBEC3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106" b="40653"/>
          <a:stretch/>
        </p:blipFill>
        <p:spPr>
          <a:xfrm rot="10800000" flipH="1">
            <a:off x="9702800" y="-1"/>
            <a:ext cx="2489200" cy="577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CDD9CD-EE16-4F26-87CD-B1837FC462C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482085"/>
            <a:ext cx="739199" cy="953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E6EA23-9C89-48F9-A273-D97E273BE0B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9252" flipH="1">
            <a:off x="11464356" y="296353"/>
            <a:ext cx="490221" cy="749064"/>
          </a:xfrm>
          <a:prstGeom prst="rect">
            <a:avLst/>
          </a:prstGeom>
        </p:spPr>
      </p:pic>
      <p:pic>
        <p:nvPicPr>
          <p:cNvPr id="16" name="Graphic 3">
            <a:hlinkClick r:id="rId8"/>
            <a:extLst>
              <a:ext uri="{FF2B5EF4-FFF2-40B4-BE49-F238E27FC236}">
                <a16:creationId xmlns:a16="http://schemas.microsoft.com/office/drawing/2014/main" id="{918873AC-A4F6-4013-B710-A8A0CEEBF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7" name="TextBox 16">
            <a:hlinkClick r:id="rId11"/>
            <a:extLst>
              <a:ext uri="{FF2B5EF4-FFF2-40B4-BE49-F238E27FC236}">
                <a16:creationId xmlns:a16="http://schemas.microsoft.com/office/drawing/2014/main" id="{55877F6F-734C-45CA-AA62-8816D92612F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091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6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792D5F-2890-405D-ACBF-248CE8110A1E}"/>
              </a:ext>
            </a:extLst>
          </p:cNvPr>
          <p:cNvSpPr txBox="1"/>
          <p:nvPr/>
        </p:nvSpPr>
        <p:spPr>
          <a:xfrm>
            <a:off x="1963519" y="1202089"/>
            <a:ext cx="749633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7064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RESERVATION SYSTEM</a:t>
            </a:r>
            <a:endParaRPr lang="ko-KR" altLang="en-US" sz="4000" b="1" dirty="0">
              <a:solidFill>
                <a:srgbClr val="7064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6634FF-D7DE-4938-A8B6-A030F9781773}"/>
              </a:ext>
            </a:extLst>
          </p:cNvPr>
          <p:cNvSpPr/>
          <p:nvPr/>
        </p:nvSpPr>
        <p:spPr>
          <a:xfrm>
            <a:off x="1007164" y="3541445"/>
            <a:ext cx="3670853" cy="1688805"/>
          </a:xfrm>
          <a:prstGeom prst="roundRect">
            <a:avLst>
              <a:gd name="adj" fmla="val 50000"/>
            </a:avLst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ko-KR" alt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Prinsa Maharjan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Subhawana Kunwar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Sudarshan Khatri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9B3DF-B86B-8DFC-9EE2-1F8A0541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12" y="2663687"/>
            <a:ext cx="3628371" cy="3444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5315B0-3AED-481C-8788-99C79738781F}"/>
              </a:ext>
            </a:extLst>
          </p:cNvPr>
          <p:cNvSpPr txBox="1"/>
          <p:nvPr/>
        </p:nvSpPr>
        <p:spPr>
          <a:xfrm>
            <a:off x="1272319" y="582234"/>
            <a:ext cx="850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7064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4000" b="1" dirty="0">
              <a:solidFill>
                <a:srgbClr val="7064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437E51-DB16-9A60-E62E-50DC0E3F8BAD}"/>
              </a:ext>
            </a:extLst>
          </p:cNvPr>
          <p:cNvSpPr/>
          <p:nvPr/>
        </p:nvSpPr>
        <p:spPr>
          <a:xfrm>
            <a:off x="2714171" y="1611086"/>
            <a:ext cx="6458857" cy="899886"/>
          </a:xfrm>
          <a:prstGeom prst="roundRect">
            <a:avLst/>
          </a:prstGeom>
          <a:solidFill>
            <a:srgbClr val="ED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706459"/>
                </a:solidFill>
                <a:latin typeface="+mj-lt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925142-5F43-F962-F94E-3E290D68F6A2}"/>
              </a:ext>
            </a:extLst>
          </p:cNvPr>
          <p:cNvSpPr/>
          <p:nvPr/>
        </p:nvSpPr>
        <p:spPr>
          <a:xfrm>
            <a:off x="2692399" y="2950028"/>
            <a:ext cx="6502400" cy="957943"/>
          </a:xfrm>
          <a:prstGeom prst="roundRect">
            <a:avLst/>
          </a:prstGeom>
          <a:solidFill>
            <a:srgbClr val="ED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706459"/>
                </a:solidFill>
                <a:latin typeface="+mj-lt"/>
              </a:rPr>
              <a:t>Objectives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135236-8E31-45F6-C563-801F68C6C3F7}"/>
              </a:ext>
            </a:extLst>
          </p:cNvPr>
          <p:cNvSpPr/>
          <p:nvPr/>
        </p:nvSpPr>
        <p:spPr>
          <a:xfrm>
            <a:off x="2714171" y="4347027"/>
            <a:ext cx="6502400" cy="856343"/>
          </a:xfrm>
          <a:prstGeom prst="roundRect">
            <a:avLst/>
          </a:prstGeom>
          <a:solidFill>
            <a:srgbClr val="ED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706459"/>
                </a:solidFill>
                <a:latin typeface="+mj-lt"/>
              </a:rPr>
              <a:t>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5B98BE-F36D-6834-4E4E-C3E138B0BA8E}"/>
              </a:ext>
            </a:extLst>
          </p:cNvPr>
          <p:cNvSpPr/>
          <p:nvPr/>
        </p:nvSpPr>
        <p:spPr>
          <a:xfrm>
            <a:off x="2692399" y="5499251"/>
            <a:ext cx="6749143" cy="856343"/>
          </a:xfrm>
          <a:prstGeom prst="roundRect">
            <a:avLst/>
          </a:prstGeom>
          <a:solidFill>
            <a:srgbClr val="ED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706459"/>
                </a:solidFill>
                <a:latin typeface="+mj-lt"/>
              </a:rPr>
              <a:t>         Why bus reservation system 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47DDA3-3EC4-280A-9E2B-6AF66D2CC7E7}"/>
              </a:ext>
            </a:extLst>
          </p:cNvPr>
          <p:cNvSpPr/>
          <p:nvPr/>
        </p:nvSpPr>
        <p:spPr>
          <a:xfrm>
            <a:off x="3033486" y="1729176"/>
            <a:ext cx="841828" cy="665681"/>
          </a:xfrm>
          <a:prstGeom prst="round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01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73FAD6-922C-76DC-2FD5-C8FF702058D8}"/>
              </a:ext>
            </a:extLst>
          </p:cNvPr>
          <p:cNvSpPr/>
          <p:nvPr/>
        </p:nvSpPr>
        <p:spPr>
          <a:xfrm>
            <a:off x="3033486" y="3120571"/>
            <a:ext cx="841828" cy="667658"/>
          </a:xfrm>
          <a:prstGeom prst="round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02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CD23EB-749A-3710-D2A3-6D91868606AF}"/>
              </a:ext>
            </a:extLst>
          </p:cNvPr>
          <p:cNvSpPr/>
          <p:nvPr/>
        </p:nvSpPr>
        <p:spPr>
          <a:xfrm>
            <a:off x="3033486" y="4455887"/>
            <a:ext cx="841828" cy="638628"/>
          </a:xfrm>
          <a:prstGeom prst="round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03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ADA472-E74A-0B9B-0891-145F3E32E5A0}"/>
              </a:ext>
            </a:extLst>
          </p:cNvPr>
          <p:cNvSpPr/>
          <p:nvPr/>
        </p:nvSpPr>
        <p:spPr>
          <a:xfrm>
            <a:off x="3033486" y="5567879"/>
            <a:ext cx="841828" cy="676213"/>
          </a:xfrm>
          <a:prstGeom prst="round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F7CD2179-22F2-4E4A-9B29-F543A24ED56D}"/>
              </a:ext>
            </a:extLst>
          </p:cNvPr>
          <p:cNvSpPr txBox="1"/>
          <p:nvPr/>
        </p:nvSpPr>
        <p:spPr>
          <a:xfrm>
            <a:off x="2357233" y="68081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7064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4000" dirty="0">
              <a:solidFill>
                <a:srgbClr val="7064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0935B35-7794-4036-A5A9-9DAD004889B4}"/>
              </a:ext>
            </a:extLst>
          </p:cNvPr>
          <p:cNvSpPr/>
          <p:nvPr/>
        </p:nvSpPr>
        <p:spPr>
          <a:xfrm>
            <a:off x="351182" y="1722782"/>
            <a:ext cx="114896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When every business adopts intelligent tech resources and gets one step forward to efficiency, why will the</a:t>
            </a:r>
          </a:p>
          <a:p>
            <a:pPr algn="just"/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industry be left behind? </a:t>
            </a:r>
          </a:p>
          <a:p>
            <a:pPr algn="just"/>
            <a:endParaRPr lang="en-US" sz="2000" dirty="0">
              <a:solidFill>
                <a:srgbClr val="0E101A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sz="2000" dirty="0">
              <a:solidFill>
                <a:srgbClr val="0E101A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bus reservation system is an automated ticket reservation management software which shifts the</a:t>
            </a:r>
          </a:p>
          <a:p>
            <a:pPr algn="just"/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manual system of bus ticket purchasing tradition into an online platform.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E101A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yone, anytime and from anywhere, people can purchase or book their desired destination bus ticket </a:t>
            </a:r>
          </a:p>
          <a:p>
            <a:pPr algn="just"/>
            <a:r>
              <a:rPr lang="en-US" sz="2000" dirty="0">
                <a:solidFill>
                  <a:srgbClr val="0E101A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online.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E101A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It opens up the opportunity to improve the efficiency in transportation maintenance, security, evaluates the drivers and ensure client satisfaction.  </a:t>
            </a:r>
            <a:endParaRPr lang="en-US" altLang="ko-KR" sz="2000" dirty="0">
              <a:solidFill>
                <a:srgbClr val="7064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0341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05D1F9-4F37-2146-8DB1-C89583C2CE34}"/>
              </a:ext>
            </a:extLst>
          </p:cNvPr>
          <p:cNvSpPr/>
          <p:nvPr/>
        </p:nvSpPr>
        <p:spPr>
          <a:xfrm>
            <a:off x="1349114" y="748862"/>
            <a:ext cx="3402768" cy="831954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User friendly</a:t>
            </a:r>
          </a:p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 interface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194A7C-70A9-022D-391A-5E0CB2920901}"/>
              </a:ext>
            </a:extLst>
          </p:cNvPr>
          <p:cNvSpPr/>
          <p:nvPr/>
        </p:nvSpPr>
        <p:spPr>
          <a:xfrm>
            <a:off x="524655" y="2829395"/>
            <a:ext cx="3177915" cy="959838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Reservation</a:t>
            </a:r>
          </a:p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2F9E0-C86E-5A80-4888-AB86035C4326}"/>
              </a:ext>
            </a:extLst>
          </p:cNvPr>
          <p:cNvSpPr/>
          <p:nvPr/>
        </p:nvSpPr>
        <p:spPr>
          <a:xfrm>
            <a:off x="1349114" y="4999690"/>
            <a:ext cx="3402769" cy="846006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Real time</a:t>
            </a:r>
          </a:p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updates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796964-6010-36CD-1188-D47BC5371715}"/>
              </a:ext>
            </a:extLst>
          </p:cNvPr>
          <p:cNvSpPr/>
          <p:nvPr/>
        </p:nvSpPr>
        <p:spPr>
          <a:xfrm>
            <a:off x="7644985" y="772932"/>
            <a:ext cx="3417756" cy="846006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Schedule </a:t>
            </a:r>
          </a:p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management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3F389E-9215-0873-88F0-C601769BD9A8}"/>
              </a:ext>
            </a:extLst>
          </p:cNvPr>
          <p:cNvSpPr/>
          <p:nvPr/>
        </p:nvSpPr>
        <p:spPr>
          <a:xfrm>
            <a:off x="8374506" y="2938540"/>
            <a:ext cx="3292839" cy="850692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rgbClr val="FCF9F6"/>
                </a:solidFill>
                <a:latin typeface="+mj-lt"/>
              </a:rPr>
              <a:t>Data security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8E7264-5389-0E5A-8E8F-D3D14EC70FEE}"/>
              </a:ext>
            </a:extLst>
          </p:cNvPr>
          <p:cNvSpPr/>
          <p:nvPr/>
        </p:nvSpPr>
        <p:spPr>
          <a:xfrm>
            <a:off x="7644985" y="5000157"/>
            <a:ext cx="4002373" cy="846006"/>
          </a:xfrm>
          <a:prstGeom prst="roundRect">
            <a:avLst/>
          </a:prstGeom>
          <a:solidFill>
            <a:srgbClr val="AEA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>
                <a:solidFill>
                  <a:srgbClr val="FCF9F6"/>
                </a:solidFill>
                <a:latin typeface="+mj-lt"/>
              </a:rPr>
              <a:t>Increase </a:t>
            </a:r>
          </a:p>
          <a:p>
            <a:pPr algn="ctr"/>
            <a:r>
              <a:rPr lang="en-US" sz="2400">
                <a:solidFill>
                  <a:srgbClr val="FCF9F6"/>
                </a:solidFill>
                <a:latin typeface="+mj-lt"/>
              </a:rPr>
              <a:t>accessibility</a:t>
            </a:r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F0C83-837B-08CA-7DE7-8248F531791B}"/>
              </a:ext>
            </a:extLst>
          </p:cNvPr>
          <p:cNvSpPr/>
          <p:nvPr/>
        </p:nvSpPr>
        <p:spPr>
          <a:xfrm>
            <a:off x="4352146" y="2300994"/>
            <a:ext cx="3402768" cy="1978702"/>
          </a:xfrm>
          <a:prstGeom prst="ellipse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CF9F6"/>
                </a:solidFill>
                <a:latin typeface="+mj-lt"/>
              </a:rPr>
              <a:t>OBJECTIVES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4951DCC4-7ADC-9A0F-4014-E7EEA4319639}"/>
              </a:ext>
            </a:extLst>
          </p:cNvPr>
          <p:cNvSpPr/>
          <p:nvPr/>
        </p:nvSpPr>
        <p:spPr>
          <a:xfrm>
            <a:off x="6871741" y="1461830"/>
            <a:ext cx="644577" cy="682056"/>
          </a:xfrm>
          <a:prstGeom prst="ben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D0282946-7778-0872-822E-9945623A7D65}"/>
              </a:ext>
            </a:extLst>
          </p:cNvPr>
          <p:cNvSpPr/>
          <p:nvPr/>
        </p:nvSpPr>
        <p:spPr>
          <a:xfrm flipH="1">
            <a:off x="4713160" y="1461830"/>
            <a:ext cx="629586" cy="682056"/>
          </a:xfrm>
          <a:prstGeom prst="ben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AE21ED59-7B68-13BF-908C-32156BED0799}"/>
              </a:ext>
            </a:extLst>
          </p:cNvPr>
          <p:cNvSpPr/>
          <p:nvPr/>
        </p:nvSpPr>
        <p:spPr>
          <a:xfrm flipV="1">
            <a:off x="6856752" y="4576687"/>
            <a:ext cx="692045" cy="846006"/>
          </a:xfrm>
          <a:prstGeom prst="ben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E792B327-D9F4-DFB9-230F-56598EB0C5E1}"/>
              </a:ext>
            </a:extLst>
          </p:cNvPr>
          <p:cNvSpPr/>
          <p:nvPr/>
        </p:nvSpPr>
        <p:spPr>
          <a:xfrm rot="10800000">
            <a:off x="4795606" y="4593913"/>
            <a:ext cx="692045" cy="828780"/>
          </a:xfrm>
          <a:prstGeom prst="ben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1819A6-E531-167B-34F1-746F1F3ED980}"/>
              </a:ext>
            </a:extLst>
          </p:cNvPr>
          <p:cNvSpPr/>
          <p:nvPr/>
        </p:nvSpPr>
        <p:spPr>
          <a:xfrm>
            <a:off x="7754914" y="3170800"/>
            <a:ext cx="539645" cy="257407"/>
          </a:xfrm>
          <a:prstGeom prst="righ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0BD5005-AE56-6E7E-CC06-54DE5F4BF3A9}"/>
              </a:ext>
            </a:extLst>
          </p:cNvPr>
          <p:cNvSpPr/>
          <p:nvPr/>
        </p:nvSpPr>
        <p:spPr>
          <a:xfrm>
            <a:off x="3782517" y="3170800"/>
            <a:ext cx="569631" cy="238905"/>
          </a:xfrm>
          <a:prstGeom prst="leftArrow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13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DA12E-3DF7-903B-1521-05752EDB572F}"/>
              </a:ext>
            </a:extLst>
          </p:cNvPr>
          <p:cNvSpPr/>
          <p:nvPr/>
        </p:nvSpPr>
        <p:spPr>
          <a:xfrm>
            <a:off x="5906123" y="771993"/>
            <a:ext cx="5006715" cy="629587"/>
          </a:xfrm>
          <a:prstGeom prst="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>
                <a:solidFill>
                  <a:srgbClr val="FCF9F6"/>
                </a:solidFill>
                <a:latin typeface="+mj-lt"/>
              </a:rPr>
              <a:t>Add bus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F1B27-4263-B0B7-BC0B-7326A08BDAB7}"/>
              </a:ext>
            </a:extLst>
          </p:cNvPr>
          <p:cNvSpPr/>
          <p:nvPr/>
        </p:nvSpPr>
        <p:spPr>
          <a:xfrm>
            <a:off x="5906124" y="1757596"/>
            <a:ext cx="5006714" cy="659567"/>
          </a:xfrm>
          <a:prstGeom prst="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>
                <a:solidFill>
                  <a:srgbClr val="FCF9F6"/>
                </a:solidFill>
                <a:latin typeface="+mj-lt"/>
              </a:rPr>
              <a:t>Show and update bus 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51E58-81EE-598A-63B7-B4E9C25CADA4}"/>
              </a:ext>
            </a:extLst>
          </p:cNvPr>
          <p:cNvSpPr/>
          <p:nvPr/>
        </p:nvSpPr>
        <p:spPr>
          <a:xfrm>
            <a:off x="5943598" y="2608289"/>
            <a:ext cx="5209083" cy="629586"/>
          </a:xfrm>
          <a:prstGeom prst="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>
                <a:solidFill>
                  <a:srgbClr val="FCF9F6"/>
                </a:solidFill>
                <a:latin typeface="+mj-lt"/>
              </a:rPr>
              <a:t>Show and update passenger 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0C254E-E518-7854-8E17-0FC06B200E50}"/>
              </a:ext>
            </a:extLst>
          </p:cNvPr>
          <p:cNvSpPr/>
          <p:nvPr/>
        </p:nvSpPr>
        <p:spPr>
          <a:xfrm>
            <a:off x="5906124" y="3631368"/>
            <a:ext cx="5366479" cy="697040"/>
          </a:xfrm>
          <a:prstGeom prst="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>
                <a:solidFill>
                  <a:srgbClr val="FCF9F6"/>
                </a:solidFill>
                <a:latin typeface="+mj-lt"/>
              </a:rPr>
              <a:t>Show information of passenger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C130F3-23C4-454D-14DC-56534CEDC7F8}"/>
              </a:ext>
            </a:extLst>
          </p:cNvPr>
          <p:cNvSpPr/>
          <p:nvPr/>
        </p:nvSpPr>
        <p:spPr>
          <a:xfrm>
            <a:off x="6018550" y="4721901"/>
            <a:ext cx="5254053" cy="629586"/>
          </a:xfrm>
          <a:prstGeom prst="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>
                <a:solidFill>
                  <a:srgbClr val="FCF9F6"/>
                </a:solidFill>
                <a:latin typeface="+mj-lt"/>
              </a:rPr>
              <a:t>Login and book ticket</a:t>
            </a:r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735E59C0-31B8-1882-A1B3-C02BEC8BFA1F}"/>
              </a:ext>
            </a:extLst>
          </p:cNvPr>
          <p:cNvSpPr/>
          <p:nvPr/>
        </p:nvSpPr>
        <p:spPr>
          <a:xfrm>
            <a:off x="0" y="0"/>
            <a:ext cx="3614057" cy="6858000"/>
          </a:xfrm>
          <a:prstGeom prst="flowChartDelay">
            <a:avLst/>
          </a:prstGeom>
          <a:solidFill>
            <a:srgbClr val="ABA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600" b="1" dirty="0">
                <a:solidFill>
                  <a:srgbClr val="FCF9F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Features</a:t>
            </a:r>
            <a:r>
              <a:rPr lang="en-US" sz="2400" b="1" dirty="0">
                <a:solidFill>
                  <a:srgbClr val="FCF9F6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276FF9-19CE-A0A2-88A0-4E4EC777F0CC}"/>
              </a:ext>
            </a:extLst>
          </p:cNvPr>
          <p:cNvCxnSpPr>
            <a:endCxn id="4" idx="1"/>
          </p:cNvCxnSpPr>
          <p:nvPr/>
        </p:nvCxnSpPr>
        <p:spPr>
          <a:xfrm>
            <a:off x="3106057" y="1086786"/>
            <a:ext cx="2800066" cy="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C8084-0DFC-65EF-46A1-E1E8E352F93B}"/>
              </a:ext>
            </a:extLst>
          </p:cNvPr>
          <p:cNvCxnSpPr>
            <a:endCxn id="6" idx="1"/>
          </p:cNvCxnSpPr>
          <p:nvPr/>
        </p:nvCxnSpPr>
        <p:spPr>
          <a:xfrm>
            <a:off x="3416271" y="2087379"/>
            <a:ext cx="248985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331C92-59EA-41E8-B5B5-5E5DB204FE04}"/>
              </a:ext>
            </a:extLst>
          </p:cNvPr>
          <p:cNvCxnSpPr>
            <a:cxnSpLocks/>
          </p:cNvCxnSpPr>
          <p:nvPr/>
        </p:nvCxnSpPr>
        <p:spPr>
          <a:xfrm>
            <a:off x="3614057" y="3024265"/>
            <a:ext cx="232954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F5F3F-E70B-CD4D-5670-CF6ECF7A875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14057" y="3979888"/>
            <a:ext cx="229206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01EA49-F878-3863-3EC6-BA804F61880D}"/>
              </a:ext>
            </a:extLst>
          </p:cNvPr>
          <p:cNvCxnSpPr>
            <a:cxnSpLocks/>
          </p:cNvCxnSpPr>
          <p:nvPr/>
        </p:nvCxnSpPr>
        <p:spPr>
          <a:xfrm>
            <a:off x="3309257" y="5152571"/>
            <a:ext cx="27092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81149A-3165-C616-F504-0D1B2F5BD609}"/>
              </a:ext>
            </a:extLst>
          </p:cNvPr>
          <p:cNvSpPr txBox="1"/>
          <p:nvPr/>
        </p:nvSpPr>
        <p:spPr>
          <a:xfrm>
            <a:off x="1956628" y="585256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7064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Adopt Bus Reservation System?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F6DC57A-328B-1970-AAE8-EFAE2D994F1D}"/>
              </a:ext>
            </a:extLst>
          </p:cNvPr>
          <p:cNvSpPr/>
          <p:nvPr/>
        </p:nvSpPr>
        <p:spPr>
          <a:xfrm>
            <a:off x="754743" y="1494970"/>
            <a:ext cx="10363200" cy="4441373"/>
          </a:xfrm>
          <a:prstGeom prst="snip1Rect">
            <a:avLst/>
          </a:prstGeom>
          <a:solidFill>
            <a:srgbClr val="706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CF9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standing in long queue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CF9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ticket cancelation option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CF9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management of reservation seat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CF9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bus booking ticket system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precise records of bookings, payments, and customer information.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modern, tech-savvy service that attracts more customers and stand out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against competitors.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need for manual intervention in booking, cancellations, and customer service.</a:t>
            </a: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CF9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CF9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CF9F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39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93C19B86-63FD-FF87-A578-F2F167F53583}"/>
              </a:ext>
            </a:extLst>
          </p:cNvPr>
          <p:cNvSpPr/>
          <p:nvPr/>
        </p:nvSpPr>
        <p:spPr>
          <a:xfrm>
            <a:off x="2946400" y="1317170"/>
            <a:ext cx="6299199" cy="4542972"/>
          </a:xfrm>
          <a:prstGeom prst="snip1Rect">
            <a:avLst/>
          </a:prstGeom>
          <a:solidFill>
            <a:srgbClr val="ED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5400" dirty="0">
                <a:ln w="0"/>
                <a:solidFill>
                  <a:srgbClr val="70645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Thankyou</a:t>
            </a: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4000" dirty="0">
                <a:ln w="0"/>
                <a:solidFill>
                  <a:srgbClr val="70645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Any quires?</a:t>
            </a:r>
          </a:p>
        </p:txBody>
      </p:sp>
      <p:pic>
        <p:nvPicPr>
          <p:cNvPr id="21" name="Graphic 20" descr="Question mark">
            <a:extLst>
              <a:ext uri="{FF2B5EF4-FFF2-40B4-BE49-F238E27FC236}">
                <a16:creationId xmlns:a16="http://schemas.microsoft.com/office/drawing/2014/main" id="{093EEE5F-AF4C-C1EC-3581-F45C373E4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1102">
            <a:off x="8058277" y="2117848"/>
            <a:ext cx="2482152" cy="24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6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bre Baskerville - Poppins Light">
      <a:majorFont>
        <a:latin typeface="Libre Baskervill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06459"/>
        </a:solidFill>
        <a:ln>
          <a:noFill/>
        </a:ln>
      </a:spPr>
      <a:bodyPr rtlCol="0" anchor="ctr" anchorCtr="0"/>
      <a:lstStyle>
        <a:defPPr algn="ctr">
          <a:defRPr sz="2400" dirty="0">
            <a:solidFill>
              <a:srgbClr val="FCF9F6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233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Times New Roman</vt:lpstr>
      <vt:lpstr>Courier New</vt:lpstr>
      <vt:lpstr>Arial Rounded MT Bold</vt:lpstr>
      <vt:lpstr>Segoe UI Black</vt:lpstr>
      <vt:lpstr>Arial</vt:lpstr>
      <vt:lpstr>Wingdings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prinsamaharjan70@gmail.com</cp:lastModifiedBy>
  <cp:revision>135</cp:revision>
  <dcterms:created xsi:type="dcterms:W3CDTF">2019-04-06T05:20:47Z</dcterms:created>
  <dcterms:modified xsi:type="dcterms:W3CDTF">2024-07-30T03:53:52Z</dcterms:modified>
</cp:coreProperties>
</file>